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271" r:id="rId46"/>
    <p:sldId id="279" r:id="rId47"/>
    <p:sldId id="281" r:id="rId48"/>
    <p:sldId id="280" r:id="rId49"/>
    <p:sldId id="257" r:id="rId50"/>
    <p:sldId id="275" r:id="rId51"/>
    <p:sldId id="276" r:id="rId52"/>
    <p:sldId id="282" r:id="rId5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etir tarefas" id="{C7CF3772-FA3B-438C-9000-D2C019CA8BC8}">
          <p14:sldIdLst>
            <p14:sldId id="338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30/04/2023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30/04/2023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30/04/2023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30/04/2023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REPETIR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1333</TotalTime>
  <Words>4310</Words>
  <Application>Microsoft Office PowerPoint</Application>
  <PresentationFormat>Widescreen</PresentationFormat>
  <Paragraphs>231</Paragraphs>
  <Slides>52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152</cp:revision>
  <dcterms:created xsi:type="dcterms:W3CDTF">2023-04-06T13:21:07Z</dcterms:created>
  <dcterms:modified xsi:type="dcterms:W3CDTF">2023-04-30T15:42:53Z</dcterms:modified>
  <cp:version/>
</cp:coreProperties>
</file>